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1" d="100"/>
          <a:sy n="141" d="100"/>
        </p:scale>
        <p:origin x="-2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16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02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1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5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71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61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285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06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559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5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64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69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threePt" dir="t"/>
            </a:scene3d>
            <a:sp3d extrusionH="25400" contourW="25400">
              <a:extrusionClr>
                <a:schemeClr val="tx2">
                  <a:lumMod val="20000"/>
                  <a:lumOff val="80000"/>
                </a:schemeClr>
              </a:extrusionClr>
              <a:contourClr>
                <a:schemeClr val="tx2"/>
              </a:contourClr>
            </a:sp3d>
          </a:bodyPr>
          <a:lstStyle/>
          <a:p>
            <a:r>
              <a:rPr lang="en-US" sz="7200" b="1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NB</a:t>
            </a:r>
            <a:endParaRPr lang="en-US" sz="7200" b="1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1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NB</vt:lpstr>
    </vt:vector>
  </TitlesOfParts>
  <Company>Universität Mainz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</dc:title>
  <dc:creator>Nils Blümer</dc:creator>
  <cp:lastModifiedBy>Nils Blümer</cp:lastModifiedBy>
  <cp:revision>1</cp:revision>
  <dcterms:created xsi:type="dcterms:W3CDTF">2013-10-10T08:12:49Z</dcterms:created>
  <dcterms:modified xsi:type="dcterms:W3CDTF">2013-10-10T08:21:42Z</dcterms:modified>
</cp:coreProperties>
</file>