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1" d="100"/>
          <a:sy n="141" d="100"/>
        </p:scale>
        <p:origin x="-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1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0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1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5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7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61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8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0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5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64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A48D8-ECCD-8A46-9A7F-9F6D5310D57B}" type="datetimeFigureOut">
              <a:rPr lang="en-US" smtClean="0"/>
              <a:t>10.10.13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1B56-BBE4-2049-8EFC-EAFCF9D77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9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NB</a:t>
            </a:r>
            <a:endParaRPr lang="en-US" sz="9600" b="1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NB</vt:lpstr>
    </vt:vector>
  </TitlesOfParts>
  <Company>Universität Mainz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</dc:title>
  <dc:creator>Nils Blümer</dc:creator>
  <cp:lastModifiedBy>Nils Blümer</cp:lastModifiedBy>
  <cp:revision>3</cp:revision>
  <dcterms:created xsi:type="dcterms:W3CDTF">2013-10-10T08:12:49Z</dcterms:created>
  <dcterms:modified xsi:type="dcterms:W3CDTF">2013-10-10T08:47:55Z</dcterms:modified>
</cp:coreProperties>
</file>